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304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76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72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70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2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52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59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55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0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9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93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3B5FB-C494-4138-9CE0-82D586F0E85D}" type="datetimeFigureOut">
              <a:rPr lang="ru-RU" smtClean="0"/>
              <a:t>02.03.2016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7232-0E9E-4F75-AC5E-C11396207E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72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16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0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626"/>
            <a:ext cx="9161772" cy="687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467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06"/>
            <a:ext cx="9134145" cy="685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31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60"/>
            <a:ext cx="9153554" cy="686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8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64"/>
            <a:ext cx="9146630" cy="686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13" y="0"/>
            <a:ext cx="91503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3" y="0"/>
            <a:ext cx="9187795" cy="689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"/>
            <a:ext cx="9137509" cy="685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2"/>
            <a:ext cx="9135244" cy="685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9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0"/>
            <a:ext cx="9136645" cy="685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4774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82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74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0</Words>
  <Application>Microsoft Office PowerPoint</Application>
  <PresentationFormat>Экран (4:3)</PresentationFormat>
  <Paragraphs>0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Ардышев</dc:creator>
  <cp:lastModifiedBy>USER</cp:lastModifiedBy>
  <cp:revision>3</cp:revision>
  <dcterms:created xsi:type="dcterms:W3CDTF">2016-03-02T09:02:16Z</dcterms:created>
  <dcterms:modified xsi:type="dcterms:W3CDTF">2016-03-02T11:23:22Z</dcterms:modified>
</cp:coreProperties>
</file>